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sldIdLst>
    <p:sldId id="256" r:id="rId2"/>
    <p:sldId id="257" r:id="rId3"/>
    <p:sldId id="258" r:id="rId4"/>
    <p:sldId id="270" r:id="rId5"/>
    <p:sldId id="274" r:id="rId6"/>
    <p:sldId id="273" r:id="rId7"/>
    <p:sldId id="272" r:id="rId8"/>
    <p:sldId id="271" r:id="rId9"/>
    <p:sldId id="263" r:id="rId10"/>
    <p:sldId id="265" r:id="rId11"/>
    <p:sldId id="275" r:id="rId12"/>
    <p:sldId id="276" r:id="rId1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10" name="Rettango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tango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tango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ttore 1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ttore 1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tango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it-IT"/>
          </a:p>
        </p:txBody>
      </p:sp>
      <p:sp>
        <p:nvSpPr>
          <p:cNvPr id="9" name="Rettango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ttore 1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ttore 1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ttore 1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tango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ttore 1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8" name="Connettore 1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tango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ttore 1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Segnaposto contenut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it-IT"/>
              <a:t>Fare clic per modificare stili del testo dello schema</a:t>
            </a:r>
          </a:p>
          <a:p>
            <a:pPr lvl="1" eaLnBrk="1" latinLnBrk="0" hangingPunct="1"/>
            <a:r>
              <a:rPr lang="it-IT"/>
              <a:t>Secondo livello</a:t>
            </a:r>
          </a:p>
          <a:p>
            <a:pPr lvl="2" eaLnBrk="1" latinLnBrk="0" hangingPunct="1"/>
            <a:r>
              <a:rPr lang="it-IT"/>
              <a:t>Terzo livello</a:t>
            </a:r>
          </a:p>
          <a:p>
            <a:pPr lvl="3" eaLnBrk="1" latinLnBrk="0" hangingPunct="1"/>
            <a:r>
              <a:rPr lang="it-IT"/>
              <a:t>Quarto livello</a:t>
            </a:r>
          </a:p>
          <a:p>
            <a:pPr lvl="4" eaLnBrk="1" latinLnBrk="0" hangingPunct="1"/>
            <a:r>
              <a:rPr lang="it-IT"/>
              <a:t>Quinto livello</a:t>
            </a:r>
            <a:endParaRPr kumimoji="0" lang="en-US"/>
          </a:p>
        </p:txBody>
      </p:sp>
      <p:sp>
        <p:nvSpPr>
          <p:cNvPr id="21" name="Segnaposto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it-IT"/>
              <a:t>Fare clic sull'icona per inserire un'immagine</a:t>
            </a:r>
            <a:endParaRPr kumimoji="0"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</p:txBody>
      </p:sp>
      <p:sp>
        <p:nvSpPr>
          <p:cNvPr id="10" name="Connettore 1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tango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ttore 1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ttore 1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ttore 1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ttore 1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it-IT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/>
              <a:t>Fare clic per modificare stili del testo dello schema</a:t>
            </a:r>
          </a:p>
          <a:p>
            <a:pPr lvl="1" eaLnBrk="1" latinLnBrk="0" hangingPunct="1"/>
            <a:r>
              <a:rPr kumimoji="0" lang="it-IT"/>
              <a:t>Secondo livello</a:t>
            </a:r>
          </a:p>
          <a:p>
            <a:pPr lvl="2" eaLnBrk="1" latinLnBrk="0" hangingPunct="1"/>
            <a:r>
              <a:rPr kumimoji="0" lang="it-IT"/>
              <a:t>Terzo livello</a:t>
            </a:r>
          </a:p>
          <a:p>
            <a:pPr lvl="3" eaLnBrk="1" latinLnBrk="0" hangingPunct="1"/>
            <a:r>
              <a:rPr kumimoji="0" lang="it-IT"/>
              <a:t>Quarto livello</a:t>
            </a:r>
          </a:p>
          <a:p>
            <a:pPr lvl="4" eaLnBrk="1" latinLnBrk="0" hangingPunct="1"/>
            <a:r>
              <a:rPr kumimoji="0" lang="it-IT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166AFCE-304B-4B51-B075-0985B4FC0D2C}" type="datetimeFigureOut">
              <a:rPr lang="it-IT" smtClean="0"/>
              <a:t>09/01/2018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Connettore 1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ttore 1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tango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ttore 1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6A4AC3B-F507-49AB-B345-9866C6ED5B0A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Ticket Manager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Gruppo 3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969308-6C67-4597-AF5C-93554751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66695"/>
            <a:ext cx="1894362" cy="18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Principali criticità affrontate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sz="3600" dirty="0"/>
              <a:t> </a:t>
            </a:r>
            <a:r>
              <a:rPr lang="it-IT" sz="4000" dirty="0"/>
              <a:t>Utilizzare il codice degli altri</a:t>
            </a:r>
          </a:p>
          <a:p>
            <a:endParaRPr lang="it-IT" sz="3600" dirty="0"/>
          </a:p>
          <a:p>
            <a:r>
              <a:rPr lang="it-IT" sz="3600" dirty="0"/>
              <a:t> </a:t>
            </a:r>
            <a:r>
              <a:rPr lang="it-IT" sz="3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Gestire il flusso di informazioni</a:t>
            </a:r>
          </a:p>
          <a:p>
            <a:endParaRPr lang="it-IT" sz="2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it-IT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 gli errori</a:t>
            </a:r>
          </a:p>
          <a:p>
            <a:endParaRPr lang="it-IT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it-IT" sz="28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Darsi delle priorità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F418595-B0C8-4EF6-8A6A-CE4119602A09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CB88442-0F21-4714-80E8-E08BB4CD0398}"/>
              </a:ext>
            </a:extLst>
          </p:cNvPr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788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Idee Implementazioni Future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sz="3600" dirty="0"/>
              <a:t> </a:t>
            </a:r>
            <a:r>
              <a:rPr lang="it-IT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Taggare scontrini</a:t>
            </a:r>
          </a:p>
          <a:p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Strumento Cerca</a:t>
            </a:r>
          </a:p>
          <a:p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Foto persone registrate</a:t>
            </a:r>
          </a:p>
          <a:p>
            <a:endParaRPr lang="it-IT" sz="40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2486A828-A4C3-4CC6-A353-80CDEBBCC319}"/>
              </a:ext>
            </a:extLst>
          </p:cNvPr>
          <p:cNvSpPr txBox="1">
            <a:spLocks/>
          </p:cNvSpPr>
          <p:nvPr/>
        </p:nvSpPr>
        <p:spPr>
          <a:xfrm>
            <a:off x="8172400" y="5805264"/>
            <a:ext cx="576064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10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F418595-B0C8-4EF6-8A6A-CE4119602A09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68294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Gruppo 3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r>
              <a:rPr lang="it-IT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Federico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Taschin</a:t>
            </a:r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it-IT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Marco Olivieri</a:t>
            </a:r>
          </a:p>
          <a:p>
            <a:endParaRPr lang="it-IT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Matteo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Mascotto</a:t>
            </a:r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it-IT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Stefano </a:t>
            </a:r>
            <a:r>
              <a:rPr lang="it-IT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Elardo</a:t>
            </a:r>
            <a:endParaRPr lang="it-IT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it-IT" sz="40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29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90506"/>
            <a:ext cx="7467600" cy="1498178"/>
          </a:xfrm>
        </p:spPr>
        <p:txBody>
          <a:bodyPr/>
          <a:lstStyle/>
          <a:p>
            <a:r>
              <a:rPr lang="it-IT" dirty="0"/>
              <a:t>Obiettivo </a:t>
            </a:r>
            <a:br>
              <a:rPr lang="it-IT" dirty="0"/>
            </a:br>
            <a:r>
              <a:rPr lang="it-IT" dirty="0"/>
              <a:t>Principale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457200" y="2636912"/>
            <a:ext cx="4392488" cy="3116960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sz="3200" dirty="0"/>
              <a:t>Velocizzare </a:t>
            </a:r>
            <a:br>
              <a:rPr lang="it-IT" sz="3200" dirty="0"/>
            </a:br>
            <a:r>
              <a:rPr lang="it-IT" sz="3200" dirty="0"/>
              <a:t>rimborsi spese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1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730233A5-0700-4348-A30C-A5D970289981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25833D6-AA58-4B70-A9C9-5FE2870718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42" y="980728"/>
            <a:ext cx="2716702" cy="4829692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B060240E-1E19-45B2-8267-80D1D8F6B696}"/>
              </a:ext>
            </a:extLst>
          </p:cNvPr>
          <p:cNvGrpSpPr/>
          <p:nvPr/>
        </p:nvGrpSpPr>
        <p:grpSpPr>
          <a:xfrm>
            <a:off x="4716016" y="309323"/>
            <a:ext cx="3168352" cy="6219311"/>
            <a:chOff x="4716016" y="309323"/>
            <a:chExt cx="3168352" cy="6219311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FBBBAF95-956C-4312-8DCD-775DA0BF8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716016" y="309323"/>
              <a:ext cx="3168352" cy="6219311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28007D5-A8ED-4BDC-B645-92874489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642" y="979974"/>
              <a:ext cx="2717550" cy="483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0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Beneficiari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1331640" y="1988840"/>
            <a:ext cx="5976664" cy="4104456"/>
          </a:xfrm>
        </p:spPr>
        <p:txBody>
          <a:bodyPr>
            <a:normAutofit/>
          </a:bodyPr>
          <a:lstStyle/>
          <a:p>
            <a:r>
              <a:rPr lang="it-IT" sz="4000" dirty="0"/>
              <a:t> </a:t>
            </a:r>
            <a:r>
              <a:rPr lang="it-IT" sz="4100" dirty="0"/>
              <a:t>Utilizzatore</a:t>
            </a:r>
          </a:p>
          <a:p>
            <a:endParaRPr lang="it-IT" sz="3600" dirty="0"/>
          </a:p>
          <a:p>
            <a:r>
              <a:rPr lang="it-IT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3000" dirty="0">
                <a:solidFill>
                  <a:schemeClr val="tx2">
                    <a:lumMod val="50000"/>
                  </a:schemeClr>
                </a:solidFill>
              </a:rPr>
              <a:t>Lavoratori</a:t>
            </a:r>
            <a:r>
              <a:rPr lang="it-IT" sz="3000" dirty="0"/>
              <a:t> </a:t>
            </a:r>
            <a:r>
              <a:rPr lang="it-IT" sz="3000" dirty="0">
                <a:solidFill>
                  <a:schemeClr val="tx2">
                    <a:lumMod val="50000"/>
                  </a:schemeClr>
                </a:solidFill>
              </a:rPr>
              <a:t>universitari</a:t>
            </a:r>
          </a:p>
          <a:p>
            <a:endParaRPr lang="it-IT" sz="3600" dirty="0"/>
          </a:p>
          <a:p>
            <a:r>
              <a:rPr lang="it-I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it-IT" sz="2600" dirty="0">
                <a:solidFill>
                  <a:schemeClr val="tx2">
                    <a:lumMod val="75000"/>
                  </a:schemeClr>
                </a:solidFill>
              </a:rPr>
              <a:t>DEI</a:t>
            </a:r>
          </a:p>
          <a:p>
            <a:endParaRPr lang="it-IT" sz="3200" dirty="0"/>
          </a:p>
          <a:p>
            <a:endParaRPr lang="it-IT" sz="3200" dirty="0"/>
          </a:p>
          <a:p>
            <a:endParaRPr lang="it-IT" sz="3200" dirty="0"/>
          </a:p>
          <a:p>
            <a:endParaRPr lang="it-IT" sz="3200" dirty="0"/>
          </a:p>
        </p:txBody>
      </p:sp>
      <p:sp>
        <p:nvSpPr>
          <p:cNvPr id="8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2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B64B03B8-B951-405A-9BBD-6D5782B136E6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59767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>
            <a:extLst>
              <a:ext uri="{FF2B5EF4-FFF2-40B4-BE49-F238E27FC236}">
                <a16:creationId xmlns:a16="http://schemas.microsoft.com/office/drawing/2014/main" id="{D6C173CA-D5C9-49EA-AB06-95834267762D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716016" y="309323"/>
            <a:chExt cx="3168352" cy="6219311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9A281A8D-4F73-4038-8394-831A31CC2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716016" y="309323"/>
              <a:ext cx="3168352" cy="6219311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9ECEBF33-286D-4656-A9E9-F401A2B6B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642" y="979974"/>
              <a:ext cx="2717550" cy="4831200"/>
            </a:xfrm>
            <a:prstGeom prst="rect">
              <a:avLst/>
            </a:prstGeom>
          </p:spPr>
        </p:pic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b="1" dirty="0"/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3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A8D01402-2EAB-4F70-9D52-7A68390251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21600" cy="483840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29EEDC0-2CE3-4E61-BC73-CE42F9D8C6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641" y="980728"/>
            <a:ext cx="2721600" cy="483840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7852BF2-32B1-4D0A-BB7B-2D38697326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641" y="983479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5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4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48AEDBDB-DA79-461D-87E6-4CA6C04DCF64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EFD8549-4BBB-4EDD-8BBE-E7F2D0362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514B64D-43CD-4B97-B180-5ED4C51C1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F6420B0B-1F76-4A73-B234-34889F56B3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4246AAA-079A-4B1C-9642-26DCF8B4DF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10" y="980728"/>
            <a:ext cx="2717550" cy="48312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8A34AC1-E101-4350-9411-ADCAFE5053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DBB1F26-032F-4DA9-A73B-8EFE9FDC02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79974"/>
            <a:ext cx="2717550" cy="4831200"/>
          </a:xfrm>
          <a:prstGeom prst="rect">
            <a:avLst/>
          </a:prstGeom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0DBE5390-C2BA-4DBC-9873-275E8725D20A}"/>
              </a:ext>
            </a:extLst>
          </p:cNvPr>
          <p:cNvSpPr/>
          <p:nvPr/>
        </p:nvSpPr>
        <p:spPr>
          <a:xfrm>
            <a:off x="4099521" y="2852936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446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5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78DE5FE-38D2-481B-8191-0BFE743A026F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9650985-FF7F-43DE-9006-BF96233CB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6EA64A1B-AC64-4FC6-B208-8E8D7B07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4F0C0A71-204E-448F-A27A-C4157C6A5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80728"/>
            <a:ext cx="2717550" cy="48312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710C573-A9E3-4A57-93C5-224694379C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02690A8-34D7-4F5B-8991-161D7F20A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38" y="980728"/>
            <a:ext cx="2717550" cy="48312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810F8C7-28A4-41CC-A928-193E1E69BB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86" y="980728"/>
            <a:ext cx="2721600" cy="48384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92509C8-3E84-4234-AC2F-1731C09298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86" y="980728"/>
            <a:ext cx="2721600" cy="4838400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D1F492A4-CF0F-48D0-95D3-3522FC65004B}"/>
              </a:ext>
            </a:extLst>
          </p:cNvPr>
          <p:cNvSpPr/>
          <p:nvPr/>
        </p:nvSpPr>
        <p:spPr>
          <a:xfrm>
            <a:off x="4020272" y="3085655"/>
            <a:ext cx="786408" cy="389529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13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b="1" dirty="0"/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6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AE42CCD-1B6F-4516-9B01-E56363F2DBB0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F623344-9DF5-4B36-ADCE-286BEB4F1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36B2590-7B2B-45F7-A9C9-EE777595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7CE1ABE2-25AA-409B-9A0C-CA453603C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66" y="974064"/>
            <a:ext cx="2717550" cy="4831200"/>
          </a:xfrm>
          <a:prstGeom prst="rect">
            <a:avLst/>
          </a:prstGeom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DD9697B7-327E-41DE-B4D0-A503ACD90626}"/>
              </a:ext>
            </a:extLst>
          </p:cNvPr>
          <p:cNvSpPr/>
          <p:nvPr/>
        </p:nvSpPr>
        <p:spPr>
          <a:xfrm>
            <a:off x="6900592" y="1186862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95B0E1F-3FDA-4AC9-8A0E-6E50B9A81F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19" y="970464"/>
            <a:ext cx="2721600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611560" y="1834802"/>
            <a:ext cx="3898776" cy="316835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Persona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Missione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Scontrini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Rimborso</a:t>
            </a:r>
          </a:p>
          <a:p>
            <a:pPr marL="457200" indent="-457200">
              <a:buFont typeface="+mj-lt"/>
              <a:buAutoNum type="arabicPeriod"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7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F26185E-0630-48E8-A2FF-49CA7ACF3D44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BDCCB14-A422-4EC4-95E2-DFCBA55587F6}"/>
              </a:ext>
            </a:extLst>
          </p:cNvPr>
          <p:cNvSpPr txBox="1">
            <a:spLocks/>
          </p:cNvSpPr>
          <p:nvPr/>
        </p:nvSpPr>
        <p:spPr>
          <a:xfrm>
            <a:off x="611560" y="5508104"/>
            <a:ext cx="2170584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it-IT" b="1" dirty="0"/>
              <a:t>Analisi</a:t>
            </a:r>
          </a:p>
          <a:p>
            <a:pPr marL="0" indent="0">
              <a:buNone/>
            </a:pP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Wingdings"/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</a:endParaRPr>
          </a:p>
          <a:p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FAC19E6-0D0C-4D76-8DA6-D08CE1322677}"/>
              </a:ext>
            </a:extLst>
          </p:cNvPr>
          <p:cNvGrpSpPr/>
          <p:nvPr/>
        </p:nvGrpSpPr>
        <p:grpSpPr>
          <a:xfrm>
            <a:off x="4932040" y="309323"/>
            <a:ext cx="3168352" cy="6219311"/>
            <a:chOff x="4932040" y="309323"/>
            <a:chExt cx="3168352" cy="6219311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322B740-539B-4068-B68D-C9B930C22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r="17925"/>
            <a:stretch/>
          </p:blipFill>
          <p:spPr>
            <a:xfrm>
              <a:off x="4932040" y="309323"/>
              <a:ext cx="3168352" cy="6219311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1F6F063-0D75-4555-B038-D38C977F8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7666" y="980728"/>
              <a:ext cx="2716702" cy="4829692"/>
            </a:xfrm>
            <a:prstGeom prst="rect">
              <a:avLst/>
            </a:prstGeom>
          </p:spPr>
        </p:pic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EA47D97E-B608-4CB8-AD27-F0A802E04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42" y="980728"/>
            <a:ext cx="2717550" cy="4831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5045EA1-16E7-4660-A6DE-0A631EF480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980728"/>
            <a:ext cx="2717550" cy="4831200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570FB4A6-0A0A-471B-86C9-38031D69C33F}"/>
              </a:ext>
            </a:extLst>
          </p:cNvPr>
          <p:cNvSpPr/>
          <p:nvPr/>
        </p:nvSpPr>
        <p:spPr>
          <a:xfrm>
            <a:off x="7188624" y="1186862"/>
            <a:ext cx="335704" cy="26220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732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Realizzazione: </a:t>
            </a:r>
            <a:r>
              <a:rPr lang="it-IT" sz="1800" b="1" dirty="0"/>
              <a:t>Librerie</a:t>
            </a:r>
            <a:endParaRPr lang="it-IT" sz="1800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8244408" y="5805264"/>
            <a:ext cx="504056" cy="42292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8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4937FE7-8692-4034-86C8-120A5AA82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65265"/>
              </p:ext>
            </p:extLst>
          </p:nvPr>
        </p:nvGraphicFramePr>
        <p:xfrm>
          <a:off x="611560" y="1484784"/>
          <a:ext cx="7313239" cy="4969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1376507853"/>
                    </a:ext>
                  </a:extLst>
                </a:gridCol>
                <a:gridCol w="1711556">
                  <a:extLst>
                    <a:ext uri="{9D8B030D-6E8A-4147-A177-3AD203B41FA5}">
                      <a16:colId xmlns:a16="http://schemas.microsoft.com/office/drawing/2014/main" val="3079120765"/>
                    </a:ext>
                  </a:extLst>
                </a:gridCol>
                <a:gridCol w="1535899">
                  <a:extLst>
                    <a:ext uri="{9D8B030D-6E8A-4147-A177-3AD203B41FA5}">
                      <a16:colId xmlns:a16="http://schemas.microsoft.com/office/drawing/2014/main" val="420764819"/>
                    </a:ext>
                  </a:extLst>
                </a:gridCol>
                <a:gridCol w="2193576">
                  <a:extLst>
                    <a:ext uri="{9D8B030D-6E8A-4147-A177-3AD203B41FA5}">
                      <a16:colId xmlns:a16="http://schemas.microsoft.com/office/drawing/2014/main" val="1145543585"/>
                    </a:ext>
                  </a:extLst>
                </a:gridCol>
              </a:tblGrid>
              <a:tr h="441447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Libreria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Produttore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Utilizzo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Licenza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30573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Room </a:t>
                      </a: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Persistence</a:t>
                      </a: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Library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Google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Database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57228908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Picasso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 err="1"/>
                        <a:t>Square</a:t>
                      </a:r>
                      <a:r>
                        <a:rPr lang="it-IT" sz="2000" dirty="0"/>
                        <a:t> group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Immagini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189394277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 POI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Apache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Excel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258097325"/>
                  </a:ext>
                </a:extLst>
              </a:tr>
              <a:tr h="1132087">
                <a:tc>
                  <a:txBody>
                    <a:bodyPr/>
                    <a:lstStyle/>
                    <a:p>
                      <a:pPr algn="l"/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Android-FilePicker</a:t>
                      </a:r>
                      <a:endParaRPr kumimoji="0" lang="it-IT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Angad</a:t>
                      </a:r>
                      <a:r>
                        <a:rPr kumimoji="0" lang="it-IT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Singh</a:t>
                      </a:r>
                      <a:endParaRPr kumimoji="0" lang="it-IT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2000" dirty="0"/>
                        <a:t>Cartelle dispositivo</a:t>
                      </a: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Apache License Version 2.0 (2004)</a:t>
                      </a:r>
                    </a:p>
                  </a:txBody>
                  <a:tcPr marL="144000" anchor="ctr"/>
                </a:tc>
                <a:extLst>
                  <a:ext uri="{0D108BD9-81ED-4DB2-BD59-A6C34878D82A}">
                    <a16:rowId xmlns:a16="http://schemas.microsoft.com/office/drawing/2014/main" val="1790700271"/>
                  </a:ext>
                </a:extLst>
              </a:tr>
            </a:tbl>
          </a:graphicData>
        </a:graphic>
      </p:graphicFrame>
      <p:sp>
        <p:nvSpPr>
          <p:cNvPr id="5" name="Titolo 1">
            <a:extLst>
              <a:ext uri="{FF2B5EF4-FFF2-40B4-BE49-F238E27FC236}">
                <a16:creationId xmlns:a16="http://schemas.microsoft.com/office/drawing/2014/main" id="{F6C31A2D-F40A-494D-B78A-7B5E2ED704D8}"/>
              </a:ext>
            </a:extLst>
          </p:cNvPr>
          <p:cNvSpPr txBox="1">
            <a:spLocks/>
          </p:cNvSpPr>
          <p:nvPr/>
        </p:nvSpPr>
        <p:spPr>
          <a:xfrm>
            <a:off x="8250088" y="6228184"/>
            <a:ext cx="504056" cy="422920"/>
          </a:xfrm>
          <a:prstGeom prst="rect">
            <a:avLst/>
          </a:prstGeom>
        </p:spPr>
        <p:txBody>
          <a:bodyPr vert="horz" anchor="b">
            <a:normAutofit fontScale="5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878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oggia">
  <a:themeElements>
    <a:clrScheme name="Loggia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Loggia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oggia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630</TotalTime>
  <Words>187</Words>
  <Application>Microsoft Office PowerPoint</Application>
  <PresentationFormat>Presentazione su schermo (4:3)</PresentationFormat>
  <Paragraphs>150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Century Schoolbook</vt:lpstr>
      <vt:lpstr>Wingdings</vt:lpstr>
      <vt:lpstr>Wingdings 2</vt:lpstr>
      <vt:lpstr>Loggia</vt:lpstr>
      <vt:lpstr>Ticket Manager</vt:lpstr>
      <vt:lpstr>Obiettivo  Principale</vt:lpstr>
      <vt:lpstr>Beneficiari</vt:lpstr>
      <vt:lpstr>Come Funziona</vt:lpstr>
      <vt:lpstr>Come Funziona</vt:lpstr>
      <vt:lpstr>Come Funziona</vt:lpstr>
      <vt:lpstr>Come Funziona</vt:lpstr>
      <vt:lpstr>Come Funziona</vt:lpstr>
      <vt:lpstr>Realizzazione: Librerie</vt:lpstr>
      <vt:lpstr>Principali criticità affrontate</vt:lpstr>
      <vt:lpstr>Idee Implementazioni Future</vt:lpstr>
      <vt:lpstr>Gruppo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User</dc:creator>
  <cp:lastModifiedBy>User</cp:lastModifiedBy>
  <cp:revision>65</cp:revision>
  <dcterms:created xsi:type="dcterms:W3CDTF">2017-12-04T16:09:30Z</dcterms:created>
  <dcterms:modified xsi:type="dcterms:W3CDTF">2018-01-09T20:27:04Z</dcterms:modified>
</cp:coreProperties>
</file>